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B4815D5-2A42-4514-96F9-BD72DD517FA8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83D6F8A-8D84-4C08-A466-4E1ECF3479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Brain Death</a:t>
            </a:r>
            <a:br>
              <a:rPr lang="en-US" sz="5400" dirty="0" smtClean="0"/>
            </a:br>
            <a:r>
              <a:rPr lang="en-US" sz="5400" dirty="0" smtClean="0"/>
              <a:t>and Halacha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By Talya Joffe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5842" name="Picture 2" descr="http://www.cartoonstock.com/lowres/jsi0076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539469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happening??????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Peoples brains stop working </a:t>
            </a:r>
          </a:p>
          <a:p>
            <a:r>
              <a:rPr lang="en-US" dirty="0" smtClean="0"/>
              <a:t>They can’t do anything (talk, eat, move…)</a:t>
            </a:r>
          </a:p>
          <a:p>
            <a:r>
              <a:rPr lang="en-US" dirty="0" smtClean="0"/>
              <a:t>They are in a hospital bed all the time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a person considered       dead???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heart beat stops they are considered dead.</a:t>
            </a:r>
          </a:p>
          <a:p>
            <a:r>
              <a:rPr lang="en-US" dirty="0" smtClean="0"/>
              <a:t>If that is true, then you are not considered dead if your brain stops processing information.</a:t>
            </a:r>
          </a:p>
          <a:p>
            <a:r>
              <a:rPr lang="en-US" dirty="0" smtClean="0"/>
              <a:t>According to some people it is as if they are dead because they cant do anything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!!!!!!!!!!!!!!!!</a:t>
            </a:r>
            <a:r>
              <a:rPr lang="en-US" sz="6000" dirty="0" smtClean="0"/>
              <a:t>Halach</a:t>
            </a:r>
            <a:r>
              <a:rPr lang="en-US" dirty="0" smtClean="0"/>
              <a:t>!!!!!!!!!!!!!!!!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can not take a life to save another life.</a:t>
            </a:r>
          </a:p>
          <a:p>
            <a:r>
              <a:rPr lang="en-US" dirty="0" smtClean="0"/>
              <a:t>You can’t kill a person for there organs</a:t>
            </a:r>
          </a:p>
          <a:p>
            <a:r>
              <a:rPr lang="en-US" dirty="0" smtClean="0"/>
              <a:t>A person is still alive if there heart is beating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or can’t you take a person off life support?????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No, there heart beat is still beating</a:t>
            </a:r>
          </a:p>
          <a:p>
            <a:r>
              <a:rPr lang="en-US" dirty="0" smtClean="0"/>
              <a:t>Some say yes because with new technology comes new hope, information, and scans.</a:t>
            </a:r>
          </a:p>
          <a:p>
            <a:r>
              <a:rPr lang="en-US" dirty="0" smtClean="0"/>
              <a:t>They found after taking scans of a woman in a comma her brain is still processing when she see’s pictures of her home and family.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It is as hard for the family as it Is for him.</a:t>
            </a:r>
            <a:endParaRPr lang="en-US" sz="2800" dirty="0"/>
          </a:p>
        </p:txBody>
      </p:sp>
      <p:pic>
        <p:nvPicPr>
          <p:cNvPr id="1026" name="Picture 2" descr="http://image.shutterstock.com/display_pic_with_logo/388663/388663,1243567421,2/stock-photo-coma-child-sick-child-lays-in-a-hospital-bed-with-his-family-praying-for-his-recovery-3106998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355" b="5355"/>
          <a:stretch>
            <a:fillRect/>
          </a:stretch>
        </p:blipFill>
        <p:spPr bwMode="auto">
          <a:xfrm>
            <a:off x="1138237" y="373966"/>
            <a:ext cx="7319963" cy="5476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Money can become a problem.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096000" cy="4233864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It is hard for a person/family  to pay for someone  who is brain dead. Some people pull the plug because they can’t afford it, even if they don’t want to end the life. 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When a person is brain dead…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wont ever wake up</a:t>
            </a:r>
          </a:p>
          <a:p>
            <a:r>
              <a:rPr lang="en-US" dirty="0" smtClean="0"/>
              <a:t>It can be sad/depressing to see them like that</a:t>
            </a:r>
          </a:p>
          <a:p>
            <a:r>
              <a:rPr lang="en-US" dirty="0" smtClean="0"/>
              <a:t>They are </a:t>
            </a:r>
            <a:r>
              <a:rPr lang="en-US" smtClean="0"/>
              <a:t>a </a:t>
            </a:r>
            <a:r>
              <a:rPr lang="en-US" smtClean="0"/>
              <a:t>vegetable (can’t </a:t>
            </a:r>
            <a:r>
              <a:rPr lang="en-US" smtClean="0"/>
              <a:t>do </a:t>
            </a:r>
            <a:r>
              <a:rPr lang="en-US" smtClean="0"/>
              <a:t>anything)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</TotalTime>
  <Words>264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Brain Death and Halacha</vt:lpstr>
      <vt:lpstr>What is happening??????</vt:lpstr>
      <vt:lpstr>When is a person considered       dead???</vt:lpstr>
      <vt:lpstr>!!!!!!!!!!!!!!!!Halach!!!!!!!!!!!!!!!!</vt:lpstr>
      <vt:lpstr>Can you or can’t you take a person off life support?????</vt:lpstr>
      <vt:lpstr>Slide 6</vt:lpstr>
      <vt:lpstr>Money can become a problem.</vt:lpstr>
      <vt:lpstr>When a person is brain dead…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Death and Halacha</dc:title>
  <dc:creator>talya joffe</dc:creator>
  <cp:lastModifiedBy>talya joffe </cp:lastModifiedBy>
  <cp:revision>7</cp:revision>
  <dcterms:created xsi:type="dcterms:W3CDTF">2011-02-28T16:30:03Z</dcterms:created>
  <dcterms:modified xsi:type="dcterms:W3CDTF">2011-03-02T15:53:42Z</dcterms:modified>
</cp:coreProperties>
</file>